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306" y="237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214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075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836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492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97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865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05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27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04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00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974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359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799" y="8497669"/>
            <a:ext cx="5885253" cy="307777"/>
          </a:xfrm>
          <a:prstGeom prst="rect">
            <a:avLst/>
          </a:prstGeom>
          <a:solidFill>
            <a:srgbClr val="F20000"/>
          </a:solidFill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i="1" dirty="0">
                <a:solidFill>
                  <a:prstClr val="white"/>
                </a:solidFill>
                <a:cs typeface="Arial" charset="0"/>
              </a:rPr>
              <a:t>“Improving Laboratories through Accreditation”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791200"/>
            <a:ext cx="2057400" cy="69532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11888" y="6819659"/>
            <a:ext cx="3771900" cy="167366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ISO/IEC17025 – Calibration &amp; Testing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ISO/IEC 17020 – Inspection</a:t>
            </a:r>
          </a:p>
          <a:p>
            <a:pPr marL="574675" lvl="1" indent="-341313" algn="l"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</a:rPr>
              <a:t>full ILAC signatory</a:t>
            </a:r>
          </a:p>
          <a:p>
            <a:pPr marL="574675" lvl="1" indent="-341313" algn="l"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</a:rPr>
              <a:t>recognized in the United States by the CPSC, DoD, EPA, FCC, FWHA, &amp; NRC</a:t>
            </a:r>
          </a:p>
          <a:p>
            <a:pPr marL="574675" lvl="1" indent="-341313" algn="l"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</a:rPr>
              <a:t>staff with real-world laboratory experience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377" y="5756074"/>
            <a:ext cx="1604675" cy="12844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638" y="7037855"/>
            <a:ext cx="1607047" cy="1073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020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Offering accreditation to:   ISO/IEC17025 – Calibration &amp; Testing  ISO/IEC 17020 – Inspection</dc:title>
  <dc:creator>Randy Long</dc:creator>
  <cp:lastModifiedBy>Randy Long</cp:lastModifiedBy>
  <cp:revision>6</cp:revision>
  <cp:lastPrinted>2014-01-02T20:42:50Z</cp:lastPrinted>
  <dcterms:created xsi:type="dcterms:W3CDTF">2014-01-02T20:37:31Z</dcterms:created>
  <dcterms:modified xsi:type="dcterms:W3CDTF">2014-01-03T17:34:47Z</dcterms:modified>
</cp:coreProperties>
</file>